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6" r:id="rId2"/>
    <p:sldMasterId id="2147483704" r:id="rId3"/>
  </p:sldMasterIdLst>
  <p:notesMasterIdLst>
    <p:notesMasterId r:id="rId9"/>
  </p:notesMasterIdLst>
  <p:sldIdLst>
    <p:sldId id="334" r:id="rId4"/>
    <p:sldId id="287" r:id="rId5"/>
    <p:sldId id="332" r:id="rId6"/>
    <p:sldId id="289" r:id="rId7"/>
    <p:sldId id="33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3CC65A6-D4C4-40BC-A2EA-7F99C91575FD}" v="590" dt="2023-09-15T01:52:46.04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1013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my  Gaston" userId="91203a4d-b186-4f01-9962-b24fd3b6d605" providerId="ADAL" clId="{B3CC65A6-D4C4-40BC-A2EA-7F99C91575FD}"/>
    <pc:docChg chg="undo custSel addSld delSld modSld sldOrd addMainMaster">
      <pc:chgData name="Amy  Gaston" userId="91203a4d-b186-4f01-9962-b24fd3b6d605" providerId="ADAL" clId="{B3CC65A6-D4C4-40BC-A2EA-7F99C91575FD}" dt="2023-09-15T12:54:15.242" v="1029" actId="729"/>
      <pc:docMkLst>
        <pc:docMk/>
      </pc:docMkLst>
      <pc:sldChg chg="del">
        <pc:chgData name="Amy  Gaston" userId="91203a4d-b186-4f01-9962-b24fd3b6d605" providerId="ADAL" clId="{B3CC65A6-D4C4-40BC-A2EA-7F99C91575FD}" dt="2023-09-14T17:51:31.623" v="2" actId="47"/>
        <pc:sldMkLst>
          <pc:docMk/>
          <pc:sldMk cId="2526074407" sldId="256"/>
        </pc:sldMkLst>
      </pc:sldChg>
      <pc:sldChg chg="del">
        <pc:chgData name="Amy  Gaston" userId="91203a4d-b186-4f01-9962-b24fd3b6d605" providerId="ADAL" clId="{B3CC65A6-D4C4-40BC-A2EA-7F99C91575FD}" dt="2023-09-14T17:51:34.061" v="3" actId="47"/>
        <pc:sldMkLst>
          <pc:docMk/>
          <pc:sldMk cId="2801240684" sldId="257"/>
        </pc:sldMkLst>
      </pc:sldChg>
      <pc:sldChg chg="modSp del mod">
        <pc:chgData name="Amy  Gaston" userId="91203a4d-b186-4f01-9962-b24fd3b6d605" providerId="ADAL" clId="{B3CC65A6-D4C4-40BC-A2EA-7F99C91575FD}" dt="2023-09-14T22:32:41.504" v="904" actId="2696"/>
        <pc:sldMkLst>
          <pc:docMk/>
          <pc:sldMk cId="3855370716" sldId="258"/>
        </pc:sldMkLst>
        <pc:spChg chg="mod">
          <ac:chgData name="Amy  Gaston" userId="91203a4d-b186-4f01-9962-b24fd3b6d605" providerId="ADAL" clId="{B3CC65A6-D4C4-40BC-A2EA-7F99C91575FD}" dt="2023-09-14T17:52:53.142" v="18" actId="14100"/>
          <ac:spMkLst>
            <pc:docMk/>
            <pc:sldMk cId="3855370716" sldId="258"/>
            <ac:spMk id="2" creationId="{307BEAE4-4FA2-553F-0C71-F514DFF14BDB}"/>
          </ac:spMkLst>
        </pc:spChg>
      </pc:sldChg>
      <pc:sldChg chg="del">
        <pc:chgData name="Amy  Gaston" userId="91203a4d-b186-4f01-9962-b24fd3b6d605" providerId="ADAL" clId="{B3CC65A6-D4C4-40BC-A2EA-7F99C91575FD}" dt="2023-09-14T22:33:15.711" v="907" actId="47"/>
        <pc:sldMkLst>
          <pc:docMk/>
          <pc:sldMk cId="4199598561" sldId="259"/>
        </pc:sldMkLst>
      </pc:sldChg>
      <pc:sldChg chg="addSp delSp modSp del mod modShow">
        <pc:chgData name="Amy  Gaston" userId="91203a4d-b186-4f01-9962-b24fd3b6d605" providerId="ADAL" clId="{B3CC65A6-D4C4-40BC-A2EA-7F99C91575FD}" dt="2023-09-14T22:48:21.400" v="989" actId="47"/>
        <pc:sldMkLst>
          <pc:docMk/>
          <pc:sldMk cId="537204356" sldId="260"/>
        </pc:sldMkLst>
        <pc:picChg chg="mod">
          <ac:chgData name="Amy  Gaston" userId="91203a4d-b186-4f01-9962-b24fd3b6d605" providerId="ADAL" clId="{B3CC65A6-D4C4-40BC-A2EA-7F99C91575FD}" dt="2023-09-14T22:47:55.143" v="987" actId="1076"/>
          <ac:picMkLst>
            <pc:docMk/>
            <pc:sldMk cId="537204356" sldId="260"/>
            <ac:picMk id="3" creationId="{00000000-0000-0000-0000-000000000000}"/>
          </ac:picMkLst>
        </pc:picChg>
        <pc:picChg chg="add del">
          <ac:chgData name="Amy  Gaston" userId="91203a4d-b186-4f01-9962-b24fd3b6d605" providerId="ADAL" clId="{B3CC65A6-D4C4-40BC-A2EA-7F99C91575FD}" dt="2023-09-14T22:47:55.652" v="988" actId="478"/>
          <ac:picMkLst>
            <pc:docMk/>
            <pc:sldMk cId="537204356" sldId="260"/>
            <ac:picMk id="7" creationId="{FF7DE5F2-6E61-3EDB-4D1B-616A373F1CC7}"/>
          </ac:picMkLst>
        </pc:picChg>
      </pc:sldChg>
      <pc:sldChg chg="delSp modSp add mod setBg">
        <pc:chgData name="Amy  Gaston" userId="91203a4d-b186-4f01-9962-b24fd3b6d605" providerId="ADAL" clId="{B3CC65A6-D4C4-40BC-A2EA-7F99C91575FD}" dt="2023-09-14T22:49:32.714" v="1005" actId="14100"/>
        <pc:sldMkLst>
          <pc:docMk/>
          <pc:sldMk cId="1510844810" sldId="287"/>
        </pc:sldMkLst>
        <pc:picChg chg="del mod">
          <ac:chgData name="Amy  Gaston" userId="91203a4d-b186-4f01-9962-b24fd3b6d605" providerId="ADAL" clId="{B3CC65A6-D4C4-40BC-A2EA-7F99C91575FD}" dt="2023-09-14T22:49:23.711" v="1004" actId="478"/>
          <ac:picMkLst>
            <pc:docMk/>
            <pc:sldMk cId="1510844810" sldId="287"/>
            <ac:picMk id="3" creationId="{814C9335-38F4-FD10-F14E-1489AAD64FA8}"/>
          </ac:picMkLst>
        </pc:picChg>
        <pc:picChg chg="mod">
          <ac:chgData name="Amy  Gaston" userId="91203a4d-b186-4f01-9962-b24fd3b6d605" providerId="ADAL" clId="{B3CC65A6-D4C4-40BC-A2EA-7F99C91575FD}" dt="2023-09-14T22:49:32.714" v="1005" actId="14100"/>
          <ac:picMkLst>
            <pc:docMk/>
            <pc:sldMk cId="1510844810" sldId="287"/>
            <ac:picMk id="31" creationId="{00000000-0000-0000-0000-000000000000}"/>
          </ac:picMkLst>
        </pc:picChg>
      </pc:sldChg>
      <pc:sldChg chg="add del setBg">
        <pc:chgData name="Amy  Gaston" userId="91203a4d-b186-4f01-9962-b24fd3b6d605" providerId="ADAL" clId="{B3CC65A6-D4C4-40BC-A2EA-7F99C91575FD}" dt="2023-09-14T22:21:02.871" v="289" actId="47"/>
        <pc:sldMkLst>
          <pc:docMk/>
          <pc:sldMk cId="3272307845" sldId="288"/>
        </pc:sldMkLst>
      </pc:sldChg>
      <pc:sldChg chg="addSp delSp modSp add mod">
        <pc:chgData name="Amy  Gaston" userId="91203a4d-b186-4f01-9962-b24fd3b6d605" providerId="ADAL" clId="{B3CC65A6-D4C4-40BC-A2EA-7F99C91575FD}" dt="2023-09-14T22:32:19.754" v="903"/>
        <pc:sldMkLst>
          <pc:docMk/>
          <pc:sldMk cId="2790797063" sldId="289"/>
        </pc:sldMkLst>
        <pc:spChg chg="del mod">
          <ac:chgData name="Amy  Gaston" userId="91203a4d-b186-4f01-9962-b24fd3b6d605" providerId="ADAL" clId="{B3CC65A6-D4C4-40BC-A2EA-7F99C91575FD}" dt="2023-09-14T17:54:19.609" v="23" actId="478"/>
          <ac:spMkLst>
            <pc:docMk/>
            <pc:sldMk cId="2790797063" sldId="289"/>
            <ac:spMk id="5" creationId="{45186E3B-0753-1270-6E06-F5E16B0101AC}"/>
          </ac:spMkLst>
        </pc:spChg>
        <pc:spChg chg="del">
          <ac:chgData name="Amy  Gaston" userId="91203a4d-b186-4f01-9962-b24fd3b6d605" providerId="ADAL" clId="{B3CC65A6-D4C4-40BC-A2EA-7F99C91575FD}" dt="2023-09-14T17:54:25.645" v="25" actId="478"/>
          <ac:spMkLst>
            <pc:docMk/>
            <pc:sldMk cId="2790797063" sldId="289"/>
            <ac:spMk id="6" creationId="{CD8752A9-F885-3443-F03A-789157291ED3}"/>
          </ac:spMkLst>
        </pc:spChg>
        <pc:spChg chg="add del mod">
          <ac:chgData name="Amy  Gaston" userId="91203a4d-b186-4f01-9962-b24fd3b6d605" providerId="ADAL" clId="{B3CC65A6-D4C4-40BC-A2EA-7F99C91575FD}" dt="2023-09-14T22:27:27.747" v="767" actId="478"/>
          <ac:spMkLst>
            <pc:docMk/>
            <pc:sldMk cId="2790797063" sldId="289"/>
            <ac:spMk id="7" creationId="{65868DD7-94E3-D8C6-5CE7-92771BE14AF1}"/>
          </ac:spMkLst>
        </pc:spChg>
        <pc:spChg chg="add mod">
          <ac:chgData name="Amy  Gaston" userId="91203a4d-b186-4f01-9962-b24fd3b6d605" providerId="ADAL" clId="{B3CC65A6-D4C4-40BC-A2EA-7F99C91575FD}" dt="2023-09-14T17:58:51.219" v="141" actId="207"/>
          <ac:spMkLst>
            <pc:docMk/>
            <pc:sldMk cId="2790797063" sldId="289"/>
            <ac:spMk id="9" creationId="{C1135309-2AB5-A5F8-2F63-EE3D94D46622}"/>
          </ac:spMkLst>
        </pc:spChg>
        <pc:graphicFrameChg chg="add mod modGraphic">
          <ac:chgData name="Amy  Gaston" userId="91203a4d-b186-4f01-9962-b24fd3b6d605" providerId="ADAL" clId="{B3CC65A6-D4C4-40BC-A2EA-7F99C91575FD}" dt="2023-09-14T22:32:19.754" v="903"/>
          <ac:graphicFrameMkLst>
            <pc:docMk/>
            <pc:sldMk cId="2790797063" sldId="289"/>
            <ac:graphicFrameMk id="10" creationId="{06E5BB24-ADC2-F974-D6DE-AE1BDB61FD94}"/>
          </ac:graphicFrameMkLst>
        </pc:graphicFrameChg>
        <pc:cxnChg chg="del">
          <ac:chgData name="Amy  Gaston" userId="91203a4d-b186-4f01-9962-b24fd3b6d605" providerId="ADAL" clId="{B3CC65A6-D4C4-40BC-A2EA-7F99C91575FD}" dt="2023-09-14T17:54:21.454" v="24" actId="478"/>
          <ac:cxnSpMkLst>
            <pc:docMk/>
            <pc:sldMk cId="2790797063" sldId="289"/>
            <ac:cxnSpMk id="8" creationId="{376B012C-7E42-0145-D56B-6C17050D881E}"/>
          </ac:cxnSpMkLst>
        </pc:cxnChg>
      </pc:sldChg>
      <pc:sldChg chg="modSp add mod">
        <pc:chgData name="Amy  Gaston" userId="91203a4d-b186-4f01-9962-b24fd3b6d605" providerId="ADAL" clId="{B3CC65A6-D4C4-40BC-A2EA-7F99C91575FD}" dt="2023-09-14T22:49:13.228" v="1003" actId="1076"/>
        <pc:sldMkLst>
          <pc:docMk/>
          <pc:sldMk cId="1466979414" sldId="332"/>
        </pc:sldMkLst>
        <pc:spChg chg="mod">
          <ac:chgData name="Amy  Gaston" userId="91203a4d-b186-4f01-9962-b24fd3b6d605" providerId="ADAL" clId="{B3CC65A6-D4C4-40BC-A2EA-7F99C91575FD}" dt="2023-09-14T22:22:45.645" v="360" actId="15"/>
          <ac:spMkLst>
            <pc:docMk/>
            <pc:sldMk cId="1466979414" sldId="332"/>
            <ac:spMk id="3" creationId="{6A338A94-130E-4679-9C71-34E750667F33}"/>
          </ac:spMkLst>
        </pc:spChg>
        <pc:picChg chg="mod">
          <ac:chgData name="Amy  Gaston" userId="91203a4d-b186-4f01-9962-b24fd3b6d605" providerId="ADAL" clId="{B3CC65A6-D4C4-40BC-A2EA-7F99C91575FD}" dt="2023-09-14T22:49:13.228" v="1003" actId="1076"/>
          <ac:picMkLst>
            <pc:docMk/>
            <pc:sldMk cId="1466979414" sldId="332"/>
            <ac:picMk id="5" creationId="{B4F9E048-52E7-EEEA-F15D-9493F36D4915}"/>
          </ac:picMkLst>
        </pc:picChg>
        <pc:picChg chg="mod">
          <ac:chgData name="Amy  Gaston" userId="91203a4d-b186-4f01-9962-b24fd3b6d605" providerId="ADAL" clId="{B3CC65A6-D4C4-40BC-A2EA-7F99C91575FD}" dt="2023-09-14T22:22:52.791" v="361" actId="1076"/>
          <ac:picMkLst>
            <pc:docMk/>
            <pc:sldMk cId="1466979414" sldId="332"/>
            <ac:picMk id="6" creationId="{9A963478-BA6C-409B-9EA2-DE67EE8F1765}"/>
          </ac:picMkLst>
        </pc:picChg>
      </pc:sldChg>
      <pc:sldChg chg="addSp delSp modSp add mod modShow">
        <pc:chgData name="Amy  Gaston" userId="91203a4d-b186-4f01-9962-b24fd3b6d605" providerId="ADAL" clId="{B3CC65A6-D4C4-40BC-A2EA-7F99C91575FD}" dt="2023-09-15T12:54:15.242" v="1029" actId="729"/>
        <pc:sldMkLst>
          <pc:docMk/>
          <pc:sldMk cId="30234749" sldId="333"/>
        </pc:sldMkLst>
        <pc:spChg chg="add mod">
          <ac:chgData name="Amy  Gaston" userId="91203a4d-b186-4f01-9962-b24fd3b6d605" providerId="ADAL" clId="{B3CC65A6-D4C4-40BC-A2EA-7F99C91575FD}" dt="2023-09-14T22:45:49.854" v="982" actId="1076"/>
          <ac:spMkLst>
            <pc:docMk/>
            <pc:sldMk cId="30234749" sldId="333"/>
            <ac:spMk id="2" creationId="{40AB770D-04F7-220E-3EB6-585F04A2D947}"/>
          </ac:spMkLst>
        </pc:spChg>
        <pc:spChg chg="del">
          <ac:chgData name="Amy  Gaston" userId="91203a4d-b186-4f01-9962-b24fd3b6d605" providerId="ADAL" clId="{B3CC65A6-D4C4-40BC-A2EA-7F99C91575FD}" dt="2023-09-14T22:33:24.666" v="908" actId="478"/>
          <ac:spMkLst>
            <pc:docMk/>
            <pc:sldMk cId="30234749" sldId="333"/>
            <ac:spMk id="3" creationId="{5CF403C3-1ABB-5BD6-31B5-4D3B6649506B}"/>
          </ac:spMkLst>
        </pc:spChg>
        <pc:picChg chg="add mod">
          <ac:chgData name="Amy  Gaston" userId="91203a4d-b186-4f01-9962-b24fd3b6d605" providerId="ADAL" clId="{B3CC65A6-D4C4-40BC-A2EA-7F99C91575FD}" dt="2023-09-14T22:44:27.559" v="968" actId="1076"/>
          <ac:picMkLst>
            <pc:docMk/>
            <pc:sldMk cId="30234749" sldId="333"/>
            <ac:picMk id="4" creationId="{18FA63C9-DE32-6340-EEA6-76157BB97775}"/>
          </ac:picMkLst>
        </pc:picChg>
        <pc:picChg chg="del">
          <ac:chgData name="Amy  Gaston" userId="91203a4d-b186-4f01-9962-b24fd3b6d605" providerId="ADAL" clId="{B3CC65A6-D4C4-40BC-A2EA-7F99C91575FD}" dt="2023-09-14T22:33:33.507" v="910" actId="478"/>
          <ac:picMkLst>
            <pc:docMk/>
            <pc:sldMk cId="30234749" sldId="333"/>
            <ac:picMk id="6" creationId="{00000000-0000-0000-0000-000000000000}"/>
          </ac:picMkLst>
        </pc:picChg>
        <pc:picChg chg="mod">
          <ac:chgData name="Amy  Gaston" userId="91203a4d-b186-4f01-9962-b24fd3b6d605" providerId="ADAL" clId="{B3CC65A6-D4C4-40BC-A2EA-7F99C91575FD}" dt="2023-09-14T22:45:45.527" v="981" actId="14100"/>
          <ac:picMkLst>
            <pc:docMk/>
            <pc:sldMk cId="30234749" sldId="333"/>
            <ac:picMk id="8" creationId="{EE407BB1-D5A3-4157-245B-A1A5AF0A0853}"/>
          </ac:picMkLst>
        </pc:picChg>
        <pc:picChg chg="mod">
          <ac:chgData name="Amy  Gaston" userId="91203a4d-b186-4f01-9962-b24fd3b6d605" providerId="ADAL" clId="{B3CC65A6-D4C4-40BC-A2EA-7F99C91575FD}" dt="2023-09-14T22:44:20.980" v="966" actId="1076"/>
          <ac:picMkLst>
            <pc:docMk/>
            <pc:sldMk cId="30234749" sldId="333"/>
            <ac:picMk id="13" creationId="{00000000-0000-0000-0000-000000000000}"/>
          </ac:picMkLst>
        </pc:picChg>
        <pc:picChg chg="add mod">
          <ac:chgData name="Amy  Gaston" userId="91203a4d-b186-4f01-9962-b24fd3b6d605" providerId="ADAL" clId="{B3CC65A6-D4C4-40BC-A2EA-7F99C91575FD}" dt="2023-09-14T22:45:52.637" v="983" actId="1076"/>
          <ac:picMkLst>
            <pc:docMk/>
            <pc:sldMk cId="30234749" sldId="333"/>
            <ac:picMk id="1026" creationId="{2516A991-A421-7BCB-EA98-310FC147A4A0}"/>
          </ac:picMkLst>
        </pc:picChg>
      </pc:sldChg>
      <pc:sldChg chg="new del">
        <pc:chgData name="Amy  Gaston" userId="91203a4d-b186-4f01-9962-b24fd3b6d605" providerId="ADAL" clId="{B3CC65A6-D4C4-40BC-A2EA-7F99C91575FD}" dt="2023-09-14T22:41:38.247" v="950" actId="680"/>
        <pc:sldMkLst>
          <pc:docMk/>
          <pc:sldMk cId="262831732" sldId="334"/>
        </pc:sldMkLst>
      </pc:sldChg>
      <pc:sldChg chg="addSp delSp modSp new mod ord">
        <pc:chgData name="Amy  Gaston" userId="91203a4d-b186-4f01-9962-b24fd3b6d605" providerId="ADAL" clId="{B3CC65A6-D4C4-40BC-A2EA-7F99C91575FD}" dt="2023-09-15T01:52:46.046" v="1028" actId="1076"/>
        <pc:sldMkLst>
          <pc:docMk/>
          <pc:sldMk cId="960130481" sldId="334"/>
        </pc:sldMkLst>
        <pc:spChg chg="add del mod">
          <ac:chgData name="Amy  Gaston" userId="91203a4d-b186-4f01-9962-b24fd3b6d605" providerId="ADAL" clId="{B3CC65A6-D4C4-40BC-A2EA-7F99C91575FD}" dt="2023-09-15T01:50:25.050" v="1006" actId="478"/>
          <ac:spMkLst>
            <pc:docMk/>
            <pc:sldMk cId="960130481" sldId="334"/>
            <ac:spMk id="2" creationId="{8BA9FFFC-4A87-0E28-6F39-0C9085C36F80}"/>
          </ac:spMkLst>
        </pc:spChg>
        <pc:picChg chg="add mod">
          <ac:chgData name="Amy  Gaston" userId="91203a4d-b186-4f01-9962-b24fd3b6d605" providerId="ADAL" clId="{B3CC65A6-D4C4-40BC-A2EA-7F99C91575FD}" dt="2023-09-15T01:52:46.046" v="1028" actId="1076"/>
          <ac:picMkLst>
            <pc:docMk/>
            <pc:sldMk cId="960130481" sldId="334"/>
            <ac:picMk id="1026" creationId="{6670200E-F317-F06D-5A0D-278770B0BA24}"/>
          </ac:picMkLst>
        </pc:picChg>
      </pc:sldChg>
      <pc:sldChg chg="addSp modSp new del">
        <pc:chgData name="Amy  Gaston" userId="91203a4d-b186-4f01-9962-b24fd3b6d605" providerId="ADAL" clId="{B3CC65A6-D4C4-40BC-A2EA-7F99C91575FD}" dt="2023-09-14T22:46:07.475" v="984" actId="47"/>
        <pc:sldMkLst>
          <pc:docMk/>
          <pc:sldMk cId="3229485495" sldId="334"/>
        </pc:sldMkLst>
        <pc:picChg chg="add mod">
          <ac:chgData name="Amy  Gaston" userId="91203a4d-b186-4f01-9962-b24fd3b6d605" providerId="ADAL" clId="{B3CC65A6-D4C4-40BC-A2EA-7F99C91575FD}" dt="2023-09-14T22:43:30.179" v="960" actId="1076"/>
          <ac:picMkLst>
            <pc:docMk/>
            <pc:sldMk cId="3229485495" sldId="334"/>
            <ac:picMk id="2050" creationId="{6717F4AF-937C-CC78-0080-3DE1C9D00605}"/>
          </ac:picMkLst>
        </pc:picChg>
      </pc:sldChg>
      <pc:sldMasterChg chg="add addSldLayout">
        <pc:chgData name="Amy  Gaston" userId="91203a4d-b186-4f01-9962-b24fd3b6d605" providerId="ADAL" clId="{B3CC65A6-D4C4-40BC-A2EA-7F99C91575FD}" dt="2023-09-14T17:54:14.697" v="19" actId="27028"/>
        <pc:sldMasterMkLst>
          <pc:docMk/>
          <pc:sldMasterMk cId="2206018323" sldId="2147483696"/>
        </pc:sldMasterMkLst>
        <pc:sldLayoutChg chg="add">
          <pc:chgData name="Amy  Gaston" userId="91203a4d-b186-4f01-9962-b24fd3b6d605" providerId="ADAL" clId="{B3CC65A6-D4C4-40BC-A2EA-7F99C91575FD}" dt="2023-09-14T17:54:14.697" v="19" actId="27028"/>
          <pc:sldLayoutMkLst>
            <pc:docMk/>
            <pc:sldMasterMk cId="2206018323" sldId="2147483696"/>
            <pc:sldLayoutMk cId="2715250071" sldId="2147483703"/>
          </pc:sldLayoutMkLst>
        </pc:sldLayoutChg>
      </pc:sldMasterChg>
      <pc:sldMasterChg chg="add addSldLayout">
        <pc:chgData name="Amy  Gaston" userId="91203a4d-b186-4f01-9962-b24fd3b6d605" providerId="ADAL" clId="{B3CC65A6-D4C4-40BC-A2EA-7F99C91575FD}" dt="2023-09-14T22:33:12.961" v="905" actId="27028"/>
        <pc:sldMasterMkLst>
          <pc:docMk/>
          <pc:sldMasterMk cId="2206018323" sldId="2147483704"/>
        </pc:sldMasterMkLst>
        <pc:sldLayoutChg chg="add">
          <pc:chgData name="Amy  Gaston" userId="91203a4d-b186-4f01-9962-b24fd3b6d605" providerId="ADAL" clId="{B3CC65A6-D4C4-40BC-A2EA-7F99C91575FD}" dt="2023-09-14T22:33:12.961" v="905" actId="27028"/>
          <pc:sldLayoutMkLst>
            <pc:docMk/>
            <pc:sldMasterMk cId="2206018323" sldId="2147483704"/>
            <pc:sldLayoutMk cId="2597296807" sldId="2147483697"/>
          </pc:sldLayoutMkLst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6E8AC69-3167-4A09-AA88-7F7B675857A9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F23CFE1-6BAC-4217-B5D1-3B786EC1C92B}">
      <dgm:prSet phldrT="[Text]" custT="1"/>
      <dgm:spPr/>
      <dgm:t>
        <a:bodyPr/>
        <a:lstStyle/>
        <a:p>
          <a:r>
            <a:rPr lang="en-US" sz="2000"/>
            <a:t>Curriculum based on the American Hotel and Lodging Educational Institute standards, students earn a certification when complete from AHLEAI</a:t>
          </a:r>
        </a:p>
      </dgm:t>
    </dgm:pt>
    <dgm:pt modelId="{7E2A2F4B-BA7F-4114-BEB1-72135F71A49E}" type="parTrans" cxnId="{119A6195-66AF-40E2-B660-3DCC6131F441}">
      <dgm:prSet/>
      <dgm:spPr/>
      <dgm:t>
        <a:bodyPr/>
        <a:lstStyle/>
        <a:p>
          <a:endParaRPr lang="en-US"/>
        </a:p>
      </dgm:t>
    </dgm:pt>
    <dgm:pt modelId="{73BB90CC-6889-40F7-8BB4-0B7035096B9E}" type="sibTrans" cxnId="{119A6195-66AF-40E2-B660-3DCC6131F441}">
      <dgm:prSet/>
      <dgm:spPr/>
      <dgm:t>
        <a:bodyPr/>
        <a:lstStyle/>
        <a:p>
          <a:endParaRPr lang="en-US"/>
        </a:p>
      </dgm:t>
    </dgm:pt>
    <dgm:pt modelId="{442AA53F-E7C5-4805-9438-B4EA354AE0A4}">
      <dgm:prSet phldrT="[Text]" custT="1"/>
      <dgm:spPr/>
      <dgm:t>
        <a:bodyPr/>
        <a:lstStyle/>
        <a:p>
          <a:r>
            <a:rPr lang="en-US" sz="2000"/>
            <a:t>Teaches skills to students ages 15 and up</a:t>
          </a:r>
        </a:p>
      </dgm:t>
    </dgm:pt>
    <dgm:pt modelId="{77DFAC36-696E-4CE0-9F8A-0CC0BB109BCA}" type="parTrans" cxnId="{BD51D45B-71AB-42AB-8686-28BAA511F1B6}">
      <dgm:prSet/>
      <dgm:spPr/>
      <dgm:t>
        <a:bodyPr/>
        <a:lstStyle/>
        <a:p>
          <a:endParaRPr lang="en-US"/>
        </a:p>
      </dgm:t>
    </dgm:pt>
    <dgm:pt modelId="{B56D5BEC-511F-4E96-94DA-DFBAAE99C347}" type="sibTrans" cxnId="{BD51D45B-71AB-42AB-8686-28BAA511F1B6}">
      <dgm:prSet/>
      <dgm:spPr/>
      <dgm:t>
        <a:bodyPr/>
        <a:lstStyle/>
        <a:p>
          <a:endParaRPr lang="en-US"/>
        </a:p>
      </dgm:t>
    </dgm:pt>
    <dgm:pt modelId="{84D3B54C-AB45-4305-9328-4CA9BAE7A1D4}">
      <dgm:prSet phldrT="[Text]" custT="1"/>
      <dgm:spPr/>
      <dgm:t>
        <a:bodyPr/>
        <a:lstStyle/>
        <a:p>
          <a:r>
            <a:rPr lang="en-US" sz="2000"/>
            <a:t>Classes taught in multiple schools through on-line and in person methods</a:t>
          </a:r>
        </a:p>
      </dgm:t>
    </dgm:pt>
    <dgm:pt modelId="{E20704DF-1344-4A4A-A0B8-F0ABA59C8163}" type="parTrans" cxnId="{18332793-B662-4145-A0B0-A579B099AD02}">
      <dgm:prSet/>
      <dgm:spPr/>
      <dgm:t>
        <a:bodyPr/>
        <a:lstStyle/>
        <a:p>
          <a:endParaRPr lang="en-US"/>
        </a:p>
      </dgm:t>
    </dgm:pt>
    <dgm:pt modelId="{788A9B61-DF51-452C-AD3C-67360A35420A}" type="sibTrans" cxnId="{18332793-B662-4145-A0B0-A579B099AD02}">
      <dgm:prSet/>
      <dgm:spPr/>
      <dgm:t>
        <a:bodyPr/>
        <a:lstStyle/>
        <a:p>
          <a:endParaRPr lang="en-US"/>
        </a:p>
      </dgm:t>
    </dgm:pt>
    <dgm:pt modelId="{0CEA6400-216B-45B6-81F8-6047E954F6F5}">
      <dgm:prSet phldrT="[Text]" custT="1"/>
      <dgm:spPr/>
      <dgm:t>
        <a:bodyPr/>
        <a:lstStyle/>
        <a:p>
          <a:r>
            <a:rPr lang="en-US" sz="2000"/>
            <a:t>Skills include guest room attendant, breakfast attendant, maintenance employee, front desk representative, and guest services</a:t>
          </a:r>
        </a:p>
      </dgm:t>
    </dgm:pt>
    <dgm:pt modelId="{23F7FD71-A45D-4755-9D1B-76F612C2003E}" type="parTrans" cxnId="{9209FAB6-AB12-4C44-81A5-99E054B6CDF7}">
      <dgm:prSet/>
      <dgm:spPr/>
      <dgm:t>
        <a:bodyPr/>
        <a:lstStyle/>
        <a:p>
          <a:endParaRPr lang="en-US"/>
        </a:p>
      </dgm:t>
    </dgm:pt>
    <dgm:pt modelId="{742D3DB4-D70E-43FF-B75E-0053208FE959}" type="sibTrans" cxnId="{9209FAB6-AB12-4C44-81A5-99E054B6CDF7}">
      <dgm:prSet/>
      <dgm:spPr/>
      <dgm:t>
        <a:bodyPr/>
        <a:lstStyle/>
        <a:p>
          <a:endParaRPr lang="en-US"/>
        </a:p>
      </dgm:t>
    </dgm:pt>
    <dgm:pt modelId="{47753B13-5443-4354-A053-E6BA8FDF0DF7}">
      <dgm:prSet phldrT="[Text]" custT="1"/>
      <dgm:spPr/>
      <dgm:t>
        <a:bodyPr/>
        <a:lstStyle/>
        <a:p>
          <a:r>
            <a:rPr lang="en-US" sz="2000"/>
            <a:t>Three years strong and continually growing</a:t>
          </a:r>
        </a:p>
      </dgm:t>
    </dgm:pt>
    <dgm:pt modelId="{CFEE5BD1-0B5E-4DCC-B0AF-A258CA9B19DE}" type="parTrans" cxnId="{01F86C10-0CD0-4C4E-834E-4A1601DE2C10}">
      <dgm:prSet/>
      <dgm:spPr/>
      <dgm:t>
        <a:bodyPr/>
        <a:lstStyle/>
        <a:p>
          <a:endParaRPr lang="en-US"/>
        </a:p>
      </dgm:t>
    </dgm:pt>
    <dgm:pt modelId="{FB2AA1CA-F211-4F0E-BF5A-546DFA308049}" type="sibTrans" cxnId="{01F86C10-0CD0-4C4E-834E-4A1601DE2C10}">
      <dgm:prSet/>
      <dgm:spPr/>
      <dgm:t>
        <a:bodyPr/>
        <a:lstStyle/>
        <a:p>
          <a:endParaRPr lang="en-US"/>
        </a:p>
      </dgm:t>
    </dgm:pt>
    <dgm:pt modelId="{28656A51-BA74-435E-B7AB-C572F92027EE}" type="pres">
      <dgm:prSet presAssocID="{36E8AC69-3167-4A09-AA88-7F7B675857A9}" presName="Name0" presStyleCnt="0">
        <dgm:presLayoutVars>
          <dgm:chMax val="7"/>
          <dgm:chPref val="7"/>
          <dgm:dir/>
        </dgm:presLayoutVars>
      </dgm:prSet>
      <dgm:spPr/>
    </dgm:pt>
    <dgm:pt modelId="{FE0FF16E-5C37-40B0-BBCF-FC535A8BE578}" type="pres">
      <dgm:prSet presAssocID="{36E8AC69-3167-4A09-AA88-7F7B675857A9}" presName="Name1" presStyleCnt="0"/>
      <dgm:spPr/>
    </dgm:pt>
    <dgm:pt modelId="{8784F1FD-EBEF-4C9E-A7AF-5F2FBDECAE9B}" type="pres">
      <dgm:prSet presAssocID="{36E8AC69-3167-4A09-AA88-7F7B675857A9}" presName="cycle" presStyleCnt="0"/>
      <dgm:spPr/>
    </dgm:pt>
    <dgm:pt modelId="{F7B565AA-7BC2-4931-B93C-434D6AA547DC}" type="pres">
      <dgm:prSet presAssocID="{36E8AC69-3167-4A09-AA88-7F7B675857A9}" presName="srcNode" presStyleLbl="node1" presStyleIdx="0" presStyleCnt="5"/>
      <dgm:spPr/>
    </dgm:pt>
    <dgm:pt modelId="{18BD9A3E-F20A-41F0-B82B-BB95C3465E49}" type="pres">
      <dgm:prSet presAssocID="{36E8AC69-3167-4A09-AA88-7F7B675857A9}" presName="conn" presStyleLbl="parChTrans1D2" presStyleIdx="0" presStyleCnt="1"/>
      <dgm:spPr/>
    </dgm:pt>
    <dgm:pt modelId="{D79024F2-8102-410A-92D9-4D68F7FBCDC0}" type="pres">
      <dgm:prSet presAssocID="{36E8AC69-3167-4A09-AA88-7F7B675857A9}" presName="extraNode" presStyleLbl="node1" presStyleIdx="0" presStyleCnt="5"/>
      <dgm:spPr/>
    </dgm:pt>
    <dgm:pt modelId="{7169B26C-4915-4AAC-AE51-60AA30AEEE72}" type="pres">
      <dgm:prSet presAssocID="{36E8AC69-3167-4A09-AA88-7F7B675857A9}" presName="dstNode" presStyleLbl="node1" presStyleIdx="0" presStyleCnt="5"/>
      <dgm:spPr/>
    </dgm:pt>
    <dgm:pt modelId="{CEF4852F-2FC9-41FF-BECF-3FE6C4DA62D5}" type="pres">
      <dgm:prSet presAssocID="{BF23CFE1-6BAC-4217-B5D1-3B786EC1C92B}" presName="text_1" presStyleLbl="node1" presStyleIdx="0" presStyleCnt="5" custScaleX="100846" custScaleY="149113">
        <dgm:presLayoutVars>
          <dgm:bulletEnabled val="1"/>
        </dgm:presLayoutVars>
      </dgm:prSet>
      <dgm:spPr/>
    </dgm:pt>
    <dgm:pt modelId="{D498ED61-03B1-4F5D-A8D8-18B63462527C}" type="pres">
      <dgm:prSet presAssocID="{BF23CFE1-6BAC-4217-B5D1-3B786EC1C92B}" presName="accent_1" presStyleCnt="0"/>
      <dgm:spPr/>
    </dgm:pt>
    <dgm:pt modelId="{B1DF68FE-F3CC-4406-A96E-5168A9B93894}" type="pres">
      <dgm:prSet presAssocID="{BF23CFE1-6BAC-4217-B5D1-3B786EC1C92B}" presName="accentRepeatNode" presStyleLbl="solidFgAcc1" presStyleIdx="0" presStyleCnt="5"/>
      <dgm:spPr/>
    </dgm:pt>
    <dgm:pt modelId="{D83C2741-ED35-44C8-826D-208AA8DBB0C7}" type="pres">
      <dgm:prSet presAssocID="{442AA53F-E7C5-4805-9438-B4EA354AE0A4}" presName="text_2" presStyleLbl="node1" presStyleIdx="1" presStyleCnt="5">
        <dgm:presLayoutVars>
          <dgm:bulletEnabled val="1"/>
        </dgm:presLayoutVars>
      </dgm:prSet>
      <dgm:spPr/>
    </dgm:pt>
    <dgm:pt modelId="{1DC922C9-3A15-4F07-B0A4-103B208DA5B5}" type="pres">
      <dgm:prSet presAssocID="{442AA53F-E7C5-4805-9438-B4EA354AE0A4}" presName="accent_2" presStyleCnt="0"/>
      <dgm:spPr/>
    </dgm:pt>
    <dgm:pt modelId="{7D7766BD-AE95-4C22-8EC7-C2D618981C3A}" type="pres">
      <dgm:prSet presAssocID="{442AA53F-E7C5-4805-9438-B4EA354AE0A4}" presName="accentRepeatNode" presStyleLbl="solidFgAcc1" presStyleIdx="1" presStyleCnt="5"/>
      <dgm:spPr/>
    </dgm:pt>
    <dgm:pt modelId="{D7711D8B-9F0D-46B9-A0C4-29745CCD2452}" type="pres">
      <dgm:prSet presAssocID="{0CEA6400-216B-45B6-81F8-6047E954F6F5}" presName="text_3" presStyleLbl="node1" presStyleIdx="2" presStyleCnt="5" custScaleX="101535" custScaleY="129455">
        <dgm:presLayoutVars>
          <dgm:bulletEnabled val="1"/>
        </dgm:presLayoutVars>
      </dgm:prSet>
      <dgm:spPr/>
    </dgm:pt>
    <dgm:pt modelId="{EA9ACC55-BA35-4346-B4B7-2463B55FE10B}" type="pres">
      <dgm:prSet presAssocID="{0CEA6400-216B-45B6-81F8-6047E954F6F5}" presName="accent_3" presStyleCnt="0"/>
      <dgm:spPr/>
    </dgm:pt>
    <dgm:pt modelId="{7A7E496F-7A7E-4A9C-9C5B-289AFBBA090F}" type="pres">
      <dgm:prSet presAssocID="{0CEA6400-216B-45B6-81F8-6047E954F6F5}" presName="accentRepeatNode" presStyleLbl="solidFgAcc1" presStyleIdx="2" presStyleCnt="5"/>
      <dgm:spPr/>
    </dgm:pt>
    <dgm:pt modelId="{5F805FD4-6D47-4100-B6B1-7D2C5C8B8112}" type="pres">
      <dgm:prSet presAssocID="{84D3B54C-AB45-4305-9328-4CA9BAE7A1D4}" presName="text_4" presStyleLbl="node1" presStyleIdx="3" presStyleCnt="5">
        <dgm:presLayoutVars>
          <dgm:bulletEnabled val="1"/>
        </dgm:presLayoutVars>
      </dgm:prSet>
      <dgm:spPr/>
    </dgm:pt>
    <dgm:pt modelId="{CBF39A89-F0A5-49B3-9E2B-F5FC7627F762}" type="pres">
      <dgm:prSet presAssocID="{84D3B54C-AB45-4305-9328-4CA9BAE7A1D4}" presName="accent_4" presStyleCnt="0"/>
      <dgm:spPr/>
    </dgm:pt>
    <dgm:pt modelId="{6C32828B-05D4-49BB-A443-468C3BF442B6}" type="pres">
      <dgm:prSet presAssocID="{84D3B54C-AB45-4305-9328-4CA9BAE7A1D4}" presName="accentRepeatNode" presStyleLbl="solidFgAcc1" presStyleIdx="3" presStyleCnt="5"/>
      <dgm:spPr/>
    </dgm:pt>
    <dgm:pt modelId="{25B38122-DF08-4D42-8F92-41EB0A582204}" type="pres">
      <dgm:prSet presAssocID="{47753B13-5443-4354-A053-E6BA8FDF0DF7}" presName="text_5" presStyleLbl="node1" presStyleIdx="4" presStyleCnt="5">
        <dgm:presLayoutVars>
          <dgm:bulletEnabled val="1"/>
        </dgm:presLayoutVars>
      </dgm:prSet>
      <dgm:spPr/>
    </dgm:pt>
    <dgm:pt modelId="{E0DC4621-7935-47D1-A2B4-EEA049C7042E}" type="pres">
      <dgm:prSet presAssocID="{47753B13-5443-4354-A053-E6BA8FDF0DF7}" presName="accent_5" presStyleCnt="0"/>
      <dgm:spPr/>
    </dgm:pt>
    <dgm:pt modelId="{AB0EC720-AD63-4EF9-8081-AA0D45FD363C}" type="pres">
      <dgm:prSet presAssocID="{47753B13-5443-4354-A053-E6BA8FDF0DF7}" presName="accentRepeatNode" presStyleLbl="solidFgAcc1" presStyleIdx="4" presStyleCnt="5"/>
      <dgm:spPr/>
    </dgm:pt>
  </dgm:ptLst>
  <dgm:cxnLst>
    <dgm:cxn modelId="{DD0A8B06-5E11-409A-893B-500EDFEB4C8B}" type="presOf" srcId="{0CEA6400-216B-45B6-81F8-6047E954F6F5}" destId="{D7711D8B-9F0D-46B9-A0C4-29745CCD2452}" srcOrd="0" destOrd="0" presId="urn:microsoft.com/office/officeart/2008/layout/VerticalCurvedList"/>
    <dgm:cxn modelId="{01F86C10-0CD0-4C4E-834E-4A1601DE2C10}" srcId="{36E8AC69-3167-4A09-AA88-7F7B675857A9}" destId="{47753B13-5443-4354-A053-E6BA8FDF0DF7}" srcOrd="4" destOrd="0" parTransId="{CFEE5BD1-0B5E-4DCC-B0AF-A258CA9B19DE}" sibTransId="{FB2AA1CA-F211-4F0E-BF5A-546DFA308049}"/>
    <dgm:cxn modelId="{17743F38-C37F-4812-A3CD-DEE60E8B36A3}" type="presOf" srcId="{47753B13-5443-4354-A053-E6BA8FDF0DF7}" destId="{25B38122-DF08-4D42-8F92-41EB0A582204}" srcOrd="0" destOrd="0" presId="urn:microsoft.com/office/officeart/2008/layout/VerticalCurvedList"/>
    <dgm:cxn modelId="{16D52C3A-FAE3-49EB-96A2-2DFDC4F7A0D6}" type="presOf" srcId="{73BB90CC-6889-40F7-8BB4-0B7035096B9E}" destId="{18BD9A3E-F20A-41F0-B82B-BB95C3465E49}" srcOrd="0" destOrd="0" presId="urn:microsoft.com/office/officeart/2008/layout/VerticalCurvedList"/>
    <dgm:cxn modelId="{BD51D45B-71AB-42AB-8686-28BAA511F1B6}" srcId="{36E8AC69-3167-4A09-AA88-7F7B675857A9}" destId="{442AA53F-E7C5-4805-9438-B4EA354AE0A4}" srcOrd="1" destOrd="0" parTransId="{77DFAC36-696E-4CE0-9F8A-0CC0BB109BCA}" sibTransId="{B56D5BEC-511F-4E96-94DA-DFBAAE99C347}"/>
    <dgm:cxn modelId="{EE8FD164-12A6-47D9-9BD3-03F14988A35C}" type="presOf" srcId="{84D3B54C-AB45-4305-9328-4CA9BAE7A1D4}" destId="{5F805FD4-6D47-4100-B6B1-7D2C5C8B8112}" srcOrd="0" destOrd="0" presId="urn:microsoft.com/office/officeart/2008/layout/VerticalCurvedList"/>
    <dgm:cxn modelId="{18332793-B662-4145-A0B0-A579B099AD02}" srcId="{36E8AC69-3167-4A09-AA88-7F7B675857A9}" destId="{84D3B54C-AB45-4305-9328-4CA9BAE7A1D4}" srcOrd="3" destOrd="0" parTransId="{E20704DF-1344-4A4A-A0B8-F0ABA59C8163}" sibTransId="{788A9B61-DF51-452C-AD3C-67360A35420A}"/>
    <dgm:cxn modelId="{119A6195-66AF-40E2-B660-3DCC6131F441}" srcId="{36E8AC69-3167-4A09-AA88-7F7B675857A9}" destId="{BF23CFE1-6BAC-4217-B5D1-3B786EC1C92B}" srcOrd="0" destOrd="0" parTransId="{7E2A2F4B-BA7F-4114-BEB1-72135F71A49E}" sibTransId="{73BB90CC-6889-40F7-8BB4-0B7035096B9E}"/>
    <dgm:cxn modelId="{95F74BB1-58B4-4218-9DC1-8BB0EB2C36B7}" type="presOf" srcId="{442AA53F-E7C5-4805-9438-B4EA354AE0A4}" destId="{D83C2741-ED35-44C8-826D-208AA8DBB0C7}" srcOrd="0" destOrd="0" presId="urn:microsoft.com/office/officeart/2008/layout/VerticalCurvedList"/>
    <dgm:cxn modelId="{9209FAB6-AB12-4C44-81A5-99E054B6CDF7}" srcId="{36E8AC69-3167-4A09-AA88-7F7B675857A9}" destId="{0CEA6400-216B-45B6-81F8-6047E954F6F5}" srcOrd="2" destOrd="0" parTransId="{23F7FD71-A45D-4755-9D1B-76F612C2003E}" sibTransId="{742D3DB4-D70E-43FF-B75E-0053208FE959}"/>
    <dgm:cxn modelId="{12D540D8-801E-4EFC-AA66-776B75B8C6BA}" type="presOf" srcId="{BF23CFE1-6BAC-4217-B5D1-3B786EC1C92B}" destId="{CEF4852F-2FC9-41FF-BECF-3FE6C4DA62D5}" srcOrd="0" destOrd="0" presId="urn:microsoft.com/office/officeart/2008/layout/VerticalCurvedList"/>
    <dgm:cxn modelId="{61245CEB-1CE6-4A4F-96BC-B79DACC736F5}" type="presOf" srcId="{36E8AC69-3167-4A09-AA88-7F7B675857A9}" destId="{28656A51-BA74-435E-B7AB-C572F92027EE}" srcOrd="0" destOrd="0" presId="urn:microsoft.com/office/officeart/2008/layout/VerticalCurvedList"/>
    <dgm:cxn modelId="{F8F20DAF-7411-4C27-8A40-EDD61C552D5A}" type="presParOf" srcId="{28656A51-BA74-435E-B7AB-C572F92027EE}" destId="{FE0FF16E-5C37-40B0-BBCF-FC535A8BE578}" srcOrd="0" destOrd="0" presId="urn:microsoft.com/office/officeart/2008/layout/VerticalCurvedList"/>
    <dgm:cxn modelId="{6671FB46-FDAD-4089-82E1-383E27E79445}" type="presParOf" srcId="{FE0FF16E-5C37-40B0-BBCF-FC535A8BE578}" destId="{8784F1FD-EBEF-4C9E-A7AF-5F2FBDECAE9B}" srcOrd="0" destOrd="0" presId="urn:microsoft.com/office/officeart/2008/layout/VerticalCurvedList"/>
    <dgm:cxn modelId="{578BEA4A-58B1-43F3-B75E-2AD80179C88D}" type="presParOf" srcId="{8784F1FD-EBEF-4C9E-A7AF-5F2FBDECAE9B}" destId="{F7B565AA-7BC2-4931-B93C-434D6AA547DC}" srcOrd="0" destOrd="0" presId="urn:microsoft.com/office/officeart/2008/layout/VerticalCurvedList"/>
    <dgm:cxn modelId="{9217838B-0C30-4228-808C-037849425E9B}" type="presParOf" srcId="{8784F1FD-EBEF-4C9E-A7AF-5F2FBDECAE9B}" destId="{18BD9A3E-F20A-41F0-B82B-BB95C3465E49}" srcOrd="1" destOrd="0" presId="urn:microsoft.com/office/officeart/2008/layout/VerticalCurvedList"/>
    <dgm:cxn modelId="{E0EF1471-9BE8-4051-954E-0FC155182933}" type="presParOf" srcId="{8784F1FD-EBEF-4C9E-A7AF-5F2FBDECAE9B}" destId="{D79024F2-8102-410A-92D9-4D68F7FBCDC0}" srcOrd="2" destOrd="0" presId="urn:microsoft.com/office/officeart/2008/layout/VerticalCurvedList"/>
    <dgm:cxn modelId="{F3433AF8-D566-451C-B1A7-330DC132966A}" type="presParOf" srcId="{8784F1FD-EBEF-4C9E-A7AF-5F2FBDECAE9B}" destId="{7169B26C-4915-4AAC-AE51-60AA30AEEE72}" srcOrd="3" destOrd="0" presId="urn:microsoft.com/office/officeart/2008/layout/VerticalCurvedList"/>
    <dgm:cxn modelId="{552B1498-A1A2-4F7F-A3A5-9C8D2169A059}" type="presParOf" srcId="{FE0FF16E-5C37-40B0-BBCF-FC535A8BE578}" destId="{CEF4852F-2FC9-41FF-BECF-3FE6C4DA62D5}" srcOrd="1" destOrd="0" presId="urn:microsoft.com/office/officeart/2008/layout/VerticalCurvedList"/>
    <dgm:cxn modelId="{69B6F606-3B73-4FAB-92C1-A2947FCD6BB7}" type="presParOf" srcId="{FE0FF16E-5C37-40B0-BBCF-FC535A8BE578}" destId="{D498ED61-03B1-4F5D-A8D8-18B63462527C}" srcOrd="2" destOrd="0" presId="urn:microsoft.com/office/officeart/2008/layout/VerticalCurvedList"/>
    <dgm:cxn modelId="{7CF42988-C3EB-4442-9243-1BDCBBF9EE4D}" type="presParOf" srcId="{D498ED61-03B1-4F5D-A8D8-18B63462527C}" destId="{B1DF68FE-F3CC-4406-A96E-5168A9B93894}" srcOrd="0" destOrd="0" presId="urn:microsoft.com/office/officeart/2008/layout/VerticalCurvedList"/>
    <dgm:cxn modelId="{27952A32-5D84-4139-8962-51B389E32290}" type="presParOf" srcId="{FE0FF16E-5C37-40B0-BBCF-FC535A8BE578}" destId="{D83C2741-ED35-44C8-826D-208AA8DBB0C7}" srcOrd="3" destOrd="0" presId="urn:microsoft.com/office/officeart/2008/layout/VerticalCurvedList"/>
    <dgm:cxn modelId="{EBA115D1-DC4D-486B-96C2-C25078B0CBC5}" type="presParOf" srcId="{FE0FF16E-5C37-40B0-BBCF-FC535A8BE578}" destId="{1DC922C9-3A15-4F07-B0A4-103B208DA5B5}" srcOrd="4" destOrd="0" presId="urn:microsoft.com/office/officeart/2008/layout/VerticalCurvedList"/>
    <dgm:cxn modelId="{2FB4E1CF-F1CC-4A81-8844-63D06AF19F13}" type="presParOf" srcId="{1DC922C9-3A15-4F07-B0A4-103B208DA5B5}" destId="{7D7766BD-AE95-4C22-8EC7-C2D618981C3A}" srcOrd="0" destOrd="0" presId="urn:microsoft.com/office/officeart/2008/layout/VerticalCurvedList"/>
    <dgm:cxn modelId="{FB6B68A8-64EE-47E1-B56D-2A63ACC252B6}" type="presParOf" srcId="{FE0FF16E-5C37-40B0-BBCF-FC535A8BE578}" destId="{D7711D8B-9F0D-46B9-A0C4-29745CCD2452}" srcOrd="5" destOrd="0" presId="urn:microsoft.com/office/officeart/2008/layout/VerticalCurvedList"/>
    <dgm:cxn modelId="{71AE9377-6557-4FD4-900D-203DEE551D72}" type="presParOf" srcId="{FE0FF16E-5C37-40B0-BBCF-FC535A8BE578}" destId="{EA9ACC55-BA35-4346-B4B7-2463B55FE10B}" srcOrd="6" destOrd="0" presId="urn:microsoft.com/office/officeart/2008/layout/VerticalCurvedList"/>
    <dgm:cxn modelId="{38AD03D1-35E8-4358-BEA6-10EDD765B6FB}" type="presParOf" srcId="{EA9ACC55-BA35-4346-B4B7-2463B55FE10B}" destId="{7A7E496F-7A7E-4A9C-9C5B-289AFBBA090F}" srcOrd="0" destOrd="0" presId="urn:microsoft.com/office/officeart/2008/layout/VerticalCurvedList"/>
    <dgm:cxn modelId="{07BCF2AA-6245-4B01-84F1-9D203E725CC1}" type="presParOf" srcId="{FE0FF16E-5C37-40B0-BBCF-FC535A8BE578}" destId="{5F805FD4-6D47-4100-B6B1-7D2C5C8B8112}" srcOrd="7" destOrd="0" presId="urn:microsoft.com/office/officeart/2008/layout/VerticalCurvedList"/>
    <dgm:cxn modelId="{6D9C8E55-3B17-4FCE-AA07-9BE5D2149FA6}" type="presParOf" srcId="{FE0FF16E-5C37-40B0-BBCF-FC535A8BE578}" destId="{CBF39A89-F0A5-49B3-9E2B-F5FC7627F762}" srcOrd="8" destOrd="0" presId="urn:microsoft.com/office/officeart/2008/layout/VerticalCurvedList"/>
    <dgm:cxn modelId="{883135C5-AB02-4EAD-AC9A-2AF66F4DA18D}" type="presParOf" srcId="{CBF39A89-F0A5-49B3-9E2B-F5FC7627F762}" destId="{6C32828B-05D4-49BB-A443-468C3BF442B6}" srcOrd="0" destOrd="0" presId="urn:microsoft.com/office/officeart/2008/layout/VerticalCurvedList"/>
    <dgm:cxn modelId="{D0296AC7-1EE3-48AC-8D0D-D440640456F1}" type="presParOf" srcId="{FE0FF16E-5C37-40B0-BBCF-FC535A8BE578}" destId="{25B38122-DF08-4D42-8F92-41EB0A582204}" srcOrd="9" destOrd="0" presId="urn:microsoft.com/office/officeart/2008/layout/VerticalCurvedList"/>
    <dgm:cxn modelId="{0D07BD22-0466-41DE-9C82-5225C890BA02}" type="presParOf" srcId="{FE0FF16E-5C37-40B0-BBCF-FC535A8BE578}" destId="{E0DC4621-7935-47D1-A2B4-EEA049C7042E}" srcOrd="10" destOrd="0" presId="urn:microsoft.com/office/officeart/2008/layout/VerticalCurvedList"/>
    <dgm:cxn modelId="{A85D00CC-0682-4DFA-8DAD-B9632A49F4B0}" type="presParOf" srcId="{E0DC4621-7935-47D1-A2B4-EEA049C7042E}" destId="{AB0EC720-AD63-4EF9-8081-AA0D45FD363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BD9A3E-F20A-41F0-B82B-BB95C3465E49}">
      <dsp:nvSpPr>
        <dsp:cNvPr id="0" name=""/>
        <dsp:cNvSpPr/>
      </dsp:nvSpPr>
      <dsp:spPr>
        <a:xfrm>
          <a:off x="-4672340" y="-710608"/>
          <a:ext cx="5521269" cy="5521269"/>
        </a:xfrm>
        <a:prstGeom prst="blockArc">
          <a:avLst>
            <a:gd name="adj1" fmla="val 18900000"/>
            <a:gd name="adj2" fmla="val 2700000"/>
            <a:gd name="adj3" fmla="val 391"/>
          </a:avLst>
        </a:pr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F4852F-2FC9-41FF-BECF-3FE6C4DA62D5}">
      <dsp:nvSpPr>
        <dsp:cNvPr id="0" name=""/>
        <dsp:cNvSpPr/>
      </dsp:nvSpPr>
      <dsp:spPr>
        <a:xfrm>
          <a:off x="307600" y="130277"/>
          <a:ext cx="10264167" cy="7644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932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Curriculum based on the American Hotel and Lodging Educational Institute standards, students earn a certification when complete from AHLEAI</a:t>
          </a:r>
        </a:p>
      </dsp:txBody>
      <dsp:txXfrm>
        <a:off x="307600" y="130277"/>
        <a:ext cx="10264167" cy="764458"/>
      </dsp:txXfrm>
    </dsp:sp>
    <dsp:sp modelId="{B1DF68FE-F3CC-4406-A96E-5168A9B93894}">
      <dsp:nvSpPr>
        <dsp:cNvPr id="0" name=""/>
        <dsp:cNvSpPr/>
      </dsp:nvSpPr>
      <dsp:spPr>
        <a:xfrm>
          <a:off x="30234" y="192087"/>
          <a:ext cx="640838" cy="64083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3C2741-ED35-44C8-826D-208AA8DBB0C7}">
      <dsp:nvSpPr>
        <dsp:cNvPr id="0" name=""/>
        <dsp:cNvSpPr/>
      </dsp:nvSpPr>
      <dsp:spPr>
        <a:xfrm>
          <a:off x="718018" y="1024930"/>
          <a:ext cx="9810696" cy="51267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932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Teaches skills to students ages 15 and up</a:t>
          </a:r>
        </a:p>
      </dsp:txBody>
      <dsp:txXfrm>
        <a:off x="718018" y="1024930"/>
        <a:ext cx="9810696" cy="512670"/>
      </dsp:txXfrm>
    </dsp:sp>
    <dsp:sp modelId="{7D7766BD-AE95-4C22-8EC7-C2D618981C3A}">
      <dsp:nvSpPr>
        <dsp:cNvPr id="0" name=""/>
        <dsp:cNvSpPr/>
      </dsp:nvSpPr>
      <dsp:spPr>
        <a:xfrm>
          <a:off x="397599" y="960847"/>
          <a:ext cx="640838" cy="64083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711D8B-9F0D-46B9-A0C4-29745CCD2452}">
      <dsp:nvSpPr>
        <dsp:cNvPr id="0" name=""/>
        <dsp:cNvSpPr/>
      </dsp:nvSpPr>
      <dsp:spPr>
        <a:xfrm>
          <a:off x="756338" y="1718187"/>
          <a:ext cx="9846808" cy="6636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932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Skills include guest room attendant, breakfast attendant, maintenance employee, front desk representative, and guest services</a:t>
          </a:r>
        </a:p>
      </dsp:txBody>
      <dsp:txXfrm>
        <a:off x="756338" y="1718187"/>
        <a:ext cx="9846808" cy="663677"/>
      </dsp:txXfrm>
    </dsp:sp>
    <dsp:sp modelId="{7A7E496F-7A7E-4A9C-9C5B-289AFBBA090F}">
      <dsp:nvSpPr>
        <dsp:cNvPr id="0" name=""/>
        <dsp:cNvSpPr/>
      </dsp:nvSpPr>
      <dsp:spPr>
        <a:xfrm>
          <a:off x="510350" y="1729606"/>
          <a:ext cx="640838" cy="64083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805FD4-6D47-4100-B6B1-7D2C5C8B8112}">
      <dsp:nvSpPr>
        <dsp:cNvPr id="0" name=""/>
        <dsp:cNvSpPr/>
      </dsp:nvSpPr>
      <dsp:spPr>
        <a:xfrm>
          <a:off x="718018" y="2562450"/>
          <a:ext cx="9810696" cy="51267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932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Classes taught in multiple schools through on-line and in person methods</a:t>
          </a:r>
        </a:p>
      </dsp:txBody>
      <dsp:txXfrm>
        <a:off x="718018" y="2562450"/>
        <a:ext cx="9810696" cy="512670"/>
      </dsp:txXfrm>
    </dsp:sp>
    <dsp:sp modelId="{6C32828B-05D4-49BB-A443-468C3BF442B6}">
      <dsp:nvSpPr>
        <dsp:cNvPr id="0" name=""/>
        <dsp:cNvSpPr/>
      </dsp:nvSpPr>
      <dsp:spPr>
        <a:xfrm>
          <a:off x="397599" y="2498366"/>
          <a:ext cx="640838" cy="64083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B38122-DF08-4D42-8F92-41EB0A582204}">
      <dsp:nvSpPr>
        <dsp:cNvPr id="0" name=""/>
        <dsp:cNvSpPr/>
      </dsp:nvSpPr>
      <dsp:spPr>
        <a:xfrm>
          <a:off x="350653" y="3331210"/>
          <a:ext cx="10178061" cy="51267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932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Three years strong and continually growing</a:t>
          </a:r>
        </a:p>
      </dsp:txBody>
      <dsp:txXfrm>
        <a:off x="350653" y="3331210"/>
        <a:ext cx="10178061" cy="512670"/>
      </dsp:txXfrm>
    </dsp:sp>
    <dsp:sp modelId="{AB0EC720-AD63-4EF9-8081-AA0D45FD363C}">
      <dsp:nvSpPr>
        <dsp:cNvPr id="0" name=""/>
        <dsp:cNvSpPr/>
      </dsp:nvSpPr>
      <dsp:spPr>
        <a:xfrm>
          <a:off x="30234" y="3267126"/>
          <a:ext cx="640838" cy="64083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061A9C-DBEE-4274-B58B-4921D585834E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24660B-4327-494F-91F6-85578CD98A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3076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D1DC8D-C25D-B34A-91E0-1694B1BB318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6660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Nicole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D1DC8D-C25D-B34A-91E0-1694B1BB318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3304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2DB09-2120-FE20-F734-85CA40B559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B87846-BF27-2452-F6E0-9F0D767305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C94AD3-A59E-3FC6-6B68-3F66822E9C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C03DD-FB7A-4ED0-B636-9CEDCB43B2A6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B35318-D479-7E8A-2DF9-B976D368C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284188-B885-F475-DE13-000F61657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DA49B-A0BD-476F-8C96-2C1D782BF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752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EAD671-3680-6BD2-02B6-57D15464E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040731E-5B40-3180-7474-544D8C9F94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B8F91B-D9D9-7DC8-A48B-7634A93320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C03DD-FB7A-4ED0-B636-9CEDCB43B2A6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0C86D9-FAC1-4A60-C738-CA5D1511F4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2BFD6C-A6C7-0F68-09F6-966826D63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DA49B-A0BD-476F-8C96-2C1D782BF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675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CCEDED5-1AD2-418E-A605-4CFEFA93ED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721F95-BA27-1430-1745-92EF38756D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14E207-DA46-B685-9A11-C66269D5D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C03DD-FB7A-4ED0-B636-9CEDCB43B2A6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EF5C7A-19A0-9DCD-ED4E-A08FBCE873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38084F-D032-A2C0-6DE1-AB5EBB541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DA49B-A0BD-476F-8C96-2C1D782BF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4464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2500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9AB3A824-1A51-4B26-AD58-A6D8E14F6C04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/>
              <a:t>
             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96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C4DF75-616A-C3B7-9542-E1EC04C64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BCE141-659F-9FDA-C092-7B4E38213C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8409BE-C753-579F-C3CF-467312DE7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C03DD-FB7A-4ED0-B636-9CEDCB43B2A6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3A6ECB-5B15-61F1-3073-C1A58F2C8A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C64485-2629-C1A4-54BB-1E3746976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DA49B-A0BD-476F-8C96-2C1D782BF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594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5B723E-E970-F484-3EB2-800A9229B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0E2A71-EA30-0381-D73D-3A023AB90B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E932C4-87A3-B828-1AEE-C1DB656334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C03DD-FB7A-4ED0-B636-9CEDCB43B2A6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F43CA0-FEF0-12DA-9229-A3D8338F6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525FAD-0B76-CFE2-04C2-D321CF82B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DA49B-A0BD-476F-8C96-2C1D782BF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628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397960-71C6-A66D-C78F-92AB5FAB06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19DA6B-CFD6-F522-C16B-FE110A908C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FEBCE7-B0AE-D0EC-29CE-E2D55275D2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D50828-CE15-5134-A93C-6823C43E6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C03DD-FB7A-4ED0-B636-9CEDCB43B2A6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595D01-F4DF-2F7E-0AD7-2D091FB8D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F1EB4D-5C27-C6EF-06BE-7CC8BFDD5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DA49B-A0BD-476F-8C96-2C1D782BF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696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26909-EDD1-8A6D-EBBA-F90BC79A8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810A57-D775-970E-294B-63C08A216F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F1D09A-79A0-6311-93AB-E26BFA3602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3F9AE6-E3DB-C216-4E72-1BA3103267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50513F9-5478-B20F-A696-C412A3D20D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1BC7551-7738-8E07-6B98-108E051FD5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C03DD-FB7A-4ED0-B636-9CEDCB43B2A6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34203BC-5B85-D72F-FAF0-AD59040A97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14884B8-96E9-2818-B759-EE5D6C719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DA49B-A0BD-476F-8C96-2C1D782BF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2979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93FA10-FD7A-EE1C-7AD6-E93B869B8E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ED44B8D-EB4D-BD9A-2B71-E9CBE6BE81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C03DD-FB7A-4ED0-B636-9CEDCB43B2A6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DE2F99-5ADD-24F6-8FB0-EFC1D7BCA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52D82F-519C-56B1-0692-8549AFE1B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DA49B-A0BD-476F-8C96-2C1D782BF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9099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A8DC691-5D88-4537-A495-4AA53A094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C03DD-FB7A-4ED0-B636-9CEDCB43B2A6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42B966E-5CB8-A9E4-435C-EA41701ED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A81056-C63B-D569-50D3-C14959BED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DA49B-A0BD-476F-8C96-2C1D782BF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148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FA645B-D400-8407-37A0-6EE9E02357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B43BF3-BFAA-05CC-EBFF-BECCF0CAED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D0117A-4E85-032E-F866-3FFEB2ADC2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805128-5B2D-EBEF-19DC-CE80A55AEE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C03DD-FB7A-4ED0-B636-9CEDCB43B2A6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403CF3-90EA-2E1F-AF72-A994D28E7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4503B5-5A43-A63C-FF5B-1A37E70A1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DA49B-A0BD-476F-8C96-2C1D782BF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743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424F5A-67C6-A43D-11E9-C105B8C39A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9FB754A-DB0C-FC51-0C6D-0D7391CD4F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AA71EF-6B99-68FE-938B-33ACBCC911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72677C-CAFF-5C7F-7544-585F30BE8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C03DD-FB7A-4ED0-B636-9CEDCB43B2A6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41E99B-EDC6-D07E-1D60-520C1CD5A2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86339F-41CF-36B3-DACF-15828B4CB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DA49B-A0BD-476F-8C96-2C1D782BF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72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A737808-EAD3-6C51-A345-E5F9E6CC4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6ADF7B-4605-948A-0818-7562F4E859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A2BF74-B210-108F-A24A-3D8EC268D5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2C03DD-FB7A-4ED0-B636-9CEDCB43B2A6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43A38E-2822-BE70-187C-0FA7BA23B0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720A65-839D-EDF3-919D-D0BD40976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5DA49B-A0BD-476F-8C96-2C1D782BF8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730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3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3CBC1C18-307B-4F68-A007-B5B542270E8D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endParaRPr/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018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3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3CBC1C18-307B-4F68-A007-B5B542270E8D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018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8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preview">
            <a:extLst>
              <a:ext uri="{FF2B5EF4-FFF2-40B4-BE49-F238E27FC236}">
                <a16:creationId xmlns:a16="http://schemas.microsoft.com/office/drawing/2014/main" id="{6670200E-F317-F06D-5A0D-278770B0BA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850"/>
          <a:stretch/>
        </p:blipFill>
        <p:spPr bwMode="auto">
          <a:xfrm>
            <a:off x="2779986" y="0"/>
            <a:ext cx="6632028" cy="6795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01304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Roboto" panose="02000000000000000000" pitchFamily="2" charset="0"/>
                <a:ea typeface="Roboto" panose="02000000000000000000" pitchFamily="2" charset="0"/>
              </a:rPr>
              <a:t>The Who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53591" y="2571989"/>
            <a:ext cx="3273015" cy="40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en-US" altLang="en-US" sz="2400" b="1" spc="-150">
                <a:solidFill>
                  <a:srgbClr val="004473"/>
                </a:solidFill>
                <a:latin typeface="Roboto" panose="02000000000000000000" pitchFamily="2" charset="0"/>
                <a:ea typeface="Roboto" panose="02000000000000000000" pitchFamily="2" charset="0"/>
                <a:cs typeface="Arial" charset="0"/>
              </a:rPr>
              <a:t>MORE THAN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6410" y="-232257"/>
            <a:ext cx="487730" cy="484844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252" r="34461"/>
          <a:stretch/>
        </p:blipFill>
        <p:spPr>
          <a:xfrm>
            <a:off x="8868479" y="-1"/>
            <a:ext cx="3323520" cy="407055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54255" y="2571989"/>
            <a:ext cx="4415910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en-US" altLang="en-US" sz="3000" spc="-15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charset="0"/>
              </a:rPr>
              <a:t>Serving individuals 6-weeks-old to senior citizens.</a:t>
            </a:r>
          </a:p>
          <a:p>
            <a:pPr>
              <a:lnSpc>
                <a:spcPct val="85000"/>
              </a:lnSpc>
            </a:pPr>
            <a:endParaRPr lang="en-US" altLang="en-US" sz="3000" spc="-150">
              <a:solidFill>
                <a:schemeClr val="tx1">
                  <a:lumMod val="50000"/>
                  <a:lumOff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Arial" charset="0"/>
            </a:endParaRPr>
          </a:p>
          <a:p>
            <a:pPr>
              <a:lnSpc>
                <a:spcPct val="85000"/>
              </a:lnSpc>
            </a:pPr>
            <a:r>
              <a:rPr lang="en-US" altLang="en-US" sz="3000" spc="-15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charset="0"/>
              </a:rPr>
              <a:t>With physical, intellectual, and developmental disabilities (I/DD).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06410" y="2840936"/>
            <a:ext cx="5612803" cy="1897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en-US" altLang="en-US" sz="13800" spc="-300">
                <a:solidFill>
                  <a:srgbClr val="004473"/>
                </a:solidFill>
                <a:latin typeface="Roboto" panose="02000000000000000000" pitchFamily="2" charset="0"/>
                <a:ea typeface="Roboto" panose="02000000000000000000" pitchFamily="2" charset="0"/>
                <a:cs typeface="Arial" charset="0"/>
              </a:rPr>
              <a:t>75yrs</a:t>
            </a:r>
          </a:p>
        </p:txBody>
      </p:sp>
    </p:spTree>
    <p:extLst>
      <p:ext uri="{BB962C8B-B14F-4D97-AF65-F5344CB8AC3E}">
        <p14:creationId xmlns:p14="http://schemas.microsoft.com/office/powerpoint/2010/main" val="15108448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8D15D1-0E7B-455F-9CC7-7E44A12C5A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Roboto" panose="02000000000000000000" pitchFamily="2" charset="0"/>
                <a:ea typeface="Roboto" panose="02000000000000000000" pitchFamily="2" charset="0"/>
              </a:rPr>
              <a:t>The What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338A94-130E-4679-9C71-34E750667F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480" y="1520686"/>
            <a:ext cx="10515600" cy="5247861"/>
          </a:xfrm>
        </p:spPr>
        <p:txBody>
          <a:bodyPr>
            <a:normAutofit fontScale="77500" lnSpcReduction="20000"/>
          </a:bodyPr>
          <a:lstStyle/>
          <a:p>
            <a:r>
              <a:rPr lang="en-US">
                <a:latin typeface="Roboto" panose="02000000000000000000" pitchFamily="2" charset="0"/>
                <a:ea typeface="Roboto" panose="02000000000000000000" pitchFamily="2" charset="0"/>
              </a:rPr>
              <a:t>Enriching education</a:t>
            </a:r>
          </a:p>
          <a:p>
            <a:pPr lvl="1"/>
            <a:r>
              <a:rPr lang="en-US">
                <a:latin typeface="Roboto" panose="02000000000000000000" pitchFamily="2" charset="0"/>
                <a:ea typeface="Roboto" panose="02000000000000000000" pitchFamily="2" charset="0"/>
              </a:rPr>
              <a:t>Preschool (6-weeks to 5-yrs-old)</a:t>
            </a:r>
          </a:p>
          <a:p>
            <a:pPr lvl="1"/>
            <a:r>
              <a:rPr lang="en-US">
                <a:latin typeface="Roboto" panose="02000000000000000000" pitchFamily="2" charset="0"/>
                <a:ea typeface="Roboto" panose="02000000000000000000" pitchFamily="2" charset="0"/>
              </a:rPr>
              <a:t>Elementary, Middle, and High School </a:t>
            </a:r>
          </a:p>
          <a:p>
            <a:pPr lvl="2"/>
            <a:r>
              <a:rPr lang="en-US">
                <a:latin typeface="Roboto" panose="02000000000000000000" pitchFamily="2" charset="0"/>
                <a:ea typeface="Roboto" panose="02000000000000000000" pitchFamily="2" charset="0"/>
              </a:rPr>
              <a:t> (up to age 22)</a:t>
            </a:r>
          </a:p>
          <a:p>
            <a:r>
              <a:rPr lang="en-US">
                <a:latin typeface="Roboto" panose="02000000000000000000" pitchFamily="2" charset="0"/>
                <a:ea typeface="Roboto" panose="02000000000000000000" pitchFamily="2" charset="0"/>
              </a:rPr>
              <a:t>Enhancing health</a:t>
            </a:r>
          </a:p>
          <a:p>
            <a:pPr lvl="1"/>
            <a:r>
              <a:rPr lang="en-US">
                <a:latin typeface="Roboto" panose="02000000000000000000" pitchFamily="2" charset="0"/>
                <a:ea typeface="Roboto" panose="02000000000000000000" pitchFamily="2" charset="0"/>
              </a:rPr>
              <a:t>Therapy (PT, OT, Speech, ABA, EI)</a:t>
            </a:r>
          </a:p>
          <a:p>
            <a:pPr lvl="1"/>
            <a:r>
              <a:rPr lang="en-US">
                <a:latin typeface="Roboto" panose="02000000000000000000" pitchFamily="2" charset="0"/>
                <a:ea typeface="Roboto" panose="02000000000000000000" pitchFamily="2" charset="0"/>
              </a:rPr>
              <a:t>Diagnostics</a:t>
            </a:r>
          </a:p>
          <a:p>
            <a:pPr lvl="1"/>
            <a:r>
              <a:rPr lang="en-US">
                <a:latin typeface="Roboto" panose="02000000000000000000" pitchFamily="2" charset="0"/>
                <a:ea typeface="Roboto" panose="02000000000000000000" pitchFamily="2" charset="0"/>
              </a:rPr>
              <a:t>Pediatric Medicine</a:t>
            </a:r>
          </a:p>
          <a:p>
            <a:pPr lvl="1"/>
            <a:r>
              <a:rPr lang="en-US">
                <a:latin typeface="Roboto" panose="02000000000000000000" pitchFamily="2" charset="0"/>
                <a:ea typeface="Roboto" panose="02000000000000000000" pitchFamily="2" charset="0"/>
              </a:rPr>
              <a:t>Mental Health</a:t>
            </a:r>
          </a:p>
          <a:p>
            <a:pPr lvl="1"/>
            <a:r>
              <a:rPr lang="en-US">
                <a:latin typeface="Roboto" panose="02000000000000000000" pitchFamily="2" charset="0"/>
                <a:ea typeface="Roboto" panose="02000000000000000000" pitchFamily="2" charset="0"/>
              </a:rPr>
              <a:t>Equine Therapy (Hippotherapy) </a:t>
            </a:r>
          </a:p>
          <a:p>
            <a:r>
              <a:rPr lang="en-US">
                <a:latin typeface="Roboto" panose="02000000000000000000" pitchFamily="2" charset="0"/>
                <a:ea typeface="Roboto" panose="02000000000000000000" pitchFamily="2" charset="0"/>
              </a:rPr>
              <a:t>Expanding employment</a:t>
            </a:r>
          </a:p>
          <a:p>
            <a:pPr lvl="1"/>
            <a:r>
              <a:rPr lang="en-US">
                <a:latin typeface="Roboto" panose="02000000000000000000" pitchFamily="2" charset="0"/>
                <a:ea typeface="Roboto" panose="02000000000000000000" pitchFamily="2" charset="0"/>
              </a:rPr>
              <a:t>Life Skills</a:t>
            </a:r>
          </a:p>
          <a:p>
            <a:pPr lvl="1"/>
            <a:r>
              <a:rPr lang="en-US">
                <a:latin typeface="Roboto" panose="02000000000000000000" pitchFamily="2" charset="0"/>
                <a:ea typeface="Roboto" panose="02000000000000000000" pitchFamily="2" charset="0"/>
              </a:rPr>
              <a:t>Virtual Reality</a:t>
            </a:r>
          </a:p>
          <a:p>
            <a:r>
              <a:rPr lang="en-US">
                <a:latin typeface="Roboto" panose="02000000000000000000" pitchFamily="2" charset="0"/>
                <a:ea typeface="Roboto" panose="02000000000000000000" pitchFamily="2" charset="0"/>
              </a:rPr>
              <a:t>Elevating community</a:t>
            </a:r>
          </a:p>
          <a:p>
            <a:pPr lvl="1"/>
            <a:r>
              <a:rPr lang="en-US">
                <a:latin typeface="Roboto" panose="02000000000000000000" pitchFamily="2" charset="0"/>
                <a:ea typeface="Roboto" panose="02000000000000000000" pitchFamily="2" charset="0"/>
              </a:rPr>
              <a:t>Adult Enrichment</a:t>
            </a:r>
          </a:p>
          <a:p>
            <a:pPr lvl="1"/>
            <a:r>
              <a:rPr lang="en-US">
                <a:latin typeface="Roboto" panose="02000000000000000000" pitchFamily="2" charset="0"/>
                <a:ea typeface="Roboto" panose="02000000000000000000" pitchFamily="2" charset="0"/>
              </a:rPr>
              <a:t>Learn and Grow Garden</a:t>
            </a:r>
          </a:p>
          <a:p>
            <a:pPr lvl="1"/>
            <a:r>
              <a:rPr lang="en-US">
                <a:latin typeface="Roboto" panose="02000000000000000000" pitchFamily="2" charset="0"/>
                <a:ea typeface="Roboto" panose="02000000000000000000" pitchFamily="2" charset="0"/>
              </a:rPr>
              <a:t>Case Management</a:t>
            </a:r>
          </a:p>
          <a:p>
            <a:pPr lvl="1"/>
            <a:r>
              <a:rPr lang="en-US">
                <a:latin typeface="Roboto" panose="02000000000000000000" pitchFamily="2" charset="0"/>
                <a:ea typeface="Roboto" panose="02000000000000000000" pitchFamily="2" charset="0"/>
              </a:rPr>
              <a:t>Support Groups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A963478-BA6C-409B-9EA2-DE67EE8F17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3840" y="1690688"/>
            <a:ext cx="5719836" cy="381322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4F9E048-52E7-EEEA-F15D-9493F36D491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9361753" y="5691966"/>
            <a:ext cx="2418767" cy="96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979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7A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4A38820-5F50-46AF-7CE1-7A3700D5D42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6136"/>
          <a:stretch/>
        </p:blipFill>
        <p:spPr>
          <a:xfrm>
            <a:off x="48179" y="0"/>
            <a:ext cx="12586600" cy="7079963"/>
          </a:xfrm>
          <a:prstGeom prst="rect">
            <a:avLst/>
          </a:prstGeom>
        </p:spPr>
      </p:pic>
      <p:pic>
        <p:nvPicPr>
          <p:cNvPr id="4" name="Picture 3" descr="A black and white logo&#10;&#10;Description automatically generated">
            <a:extLst>
              <a:ext uri="{FF2B5EF4-FFF2-40B4-BE49-F238E27FC236}">
                <a16:creationId xmlns:a16="http://schemas.microsoft.com/office/drawing/2014/main" id="{BA88C851-FB4C-86CF-2FEA-87E2E20CF51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9571742" y="5656814"/>
            <a:ext cx="2191774" cy="87670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1135309-2AB5-A5F8-2F63-EE3D94D46622}"/>
              </a:ext>
            </a:extLst>
          </p:cNvPr>
          <p:cNvSpPr txBox="1"/>
          <p:nvPr/>
        </p:nvSpPr>
        <p:spPr>
          <a:xfrm>
            <a:off x="452283" y="452283"/>
            <a:ext cx="10491019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chemeClr val="bg1"/>
                </a:solidFill>
              </a:rPr>
              <a:t>S. T. R. I. V. E.   </a:t>
            </a:r>
          </a:p>
          <a:p>
            <a:r>
              <a:rPr lang="en-US" sz="3200" b="1" i="1">
                <a:solidFill>
                  <a:schemeClr val="bg1"/>
                </a:solidFill>
              </a:rPr>
              <a:t>S</a:t>
            </a:r>
            <a:r>
              <a:rPr lang="en-US" sz="2800" i="1">
                <a:solidFill>
                  <a:schemeClr val="bg1"/>
                </a:solidFill>
              </a:rPr>
              <a:t>killed </a:t>
            </a:r>
            <a:r>
              <a:rPr lang="en-US" sz="3200" b="1" i="1">
                <a:solidFill>
                  <a:schemeClr val="bg1"/>
                </a:solidFill>
              </a:rPr>
              <a:t>T</a:t>
            </a:r>
            <a:r>
              <a:rPr lang="en-US" sz="2800" i="1">
                <a:solidFill>
                  <a:schemeClr val="bg1"/>
                </a:solidFill>
              </a:rPr>
              <a:t>raining </a:t>
            </a:r>
            <a:r>
              <a:rPr lang="en-US" sz="3200" b="1" i="1">
                <a:solidFill>
                  <a:schemeClr val="bg1"/>
                </a:solidFill>
              </a:rPr>
              <a:t>R</a:t>
            </a:r>
            <a:r>
              <a:rPr lang="en-US" sz="2800" i="1">
                <a:solidFill>
                  <a:schemeClr val="bg1"/>
                </a:solidFill>
              </a:rPr>
              <a:t>esulting </a:t>
            </a:r>
            <a:r>
              <a:rPr lang="en-US" sz="3200" b="1" i="1">
                <a:solidFill>
                  <a:schemeClr val="bg1"/>
                </a:solidFill>
              </a:rPr>
              <a:t>I</a:t>
            </a:r>
            <a:r>
              <a:rPr lang="en-US" sz="2800" i="1">
                <a:solidFill>
                  <a:schemeClr val="bg1"/>
                </a:solidFill>
              </a:rPr>
              <a:t>n </a:t>
            </a:r>
            <a:r>
              <a:rPr lang="en-US" sz="3200" b="1" i="1">
                <a:solidFill>
                  <a:schemeClr val="bg1"/>
                </a:solidFill>
              </a:rPr>
              <a:t>V</a:t>
            </a:r>
            <a:r>
              <a:rPr lang="en-US" sz="2800" i="1">
                <a:solidFill>
                  <a:schemeClr val="bg1"/>
                </a:solidFill>
              </a:rPr>
              <a:t>ocational </a:t>
            </a:r>
            <a:r>
              <a:rPr lang="en-US" sz="3200" b="1" i="1">
                <a:solidFill>
                  <a:schemeClr val="bg1"/>
                </a:solidFill>
              </a:rPr>
              <a:t>E</a:t>
            </a:r>
            <a:r>
              <a:rPr lang="en-US" sz="2800" i="1">
                <a:solidFill>
                  <a:schemeClr val="bg1"/>
                </a:solidFill>
              </a:rPr>
              <a:t>mployment</a:t>
            </a: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06E5BB24-ADC2-F974-D6DE-AE1BDB61FD9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60876093"/>
              </p:ext>
            </p:extLst>
          </p:nvPr>
        </p:nvGraphicFramePr>
        <p:xfrm>
          <a:off x="580103" y="1710813"/>
          <a:ext cx="10621687" cy="41000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7907970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44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screen">
            <a:alphaModFix amt="1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6136"/>
          <a:stretch/>
        </p:blipFill>
        <p:spPr>
          <a:xfrm>
            <a:off x="100483" y="0"/>
            <a:ext cx="8401538" cy="5330278"/>
          </a:xfrm>
          <a:prstGeom prst="rect">
            <a:avLst/>
          </a:prstGeom>
        </p:spPr>
      </p:pic>
      <p:pic>
        <p:nvPicPr>
          <p:cNvPr id="8" name="x_x_x_Picture 2">
            <a:extLst>
              <a:ext uri="{FF2B5EF4-FFF2-40B4-BE49-F238E27FC236}">
                <a16:creationId xmlns:a16="http://schemas.microsoft.com/office/drawing/2014/main" id="{EE407BB1-D5A3-4157-245B-A1A5AF0A08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6998" y="6013367"/>
            <a:ext cx="1985239" cy="754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0AB770D-04F7-220E-3EB6-585F04A2D947}"/>
              </a:ext>
            </a:extLst>
          </p:cNvPr>
          <p:cNvSpPr txBox="1"/>
          <p:nvPr/>
        </p:nvSpPr>
        <p:spPr>
          <a:xfrm>
            <a:off x="425069" y="373576"/>
            <a:ext cx="46251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chemeClr val="accent2"/>
                </a:solidFill>
              </a:rPr>
              <a:t>Virtual Reality // VR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516A991-A421-7BCB-EA98-310FC147A4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" t="21121" r="41631" b="14286"/>
          <a:stretch/>
        </p:blipFill>
        <p:spPr bwMode="auto">
          <a:xfrm>
            <a:off x="4794510" y="1101266"/>
            <a:ext cx="7098696" cy="4738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18FA63C9-DE32-6340-EEA6-76157BB977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92" t="6448" r="29566" b="1612"/>
          <a:stretch/>
        </p:blipFill>
        <p:spPr bwMode="auto">
          <a:xfrm>
            <a:off x="645803" y="2039814"/>
            <a:ext cx="3202341" cy="45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347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on Boardroom">
  <a:themeElements>
    <a:clrScheme name="Custom 2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EF7A24"/>
      </a:accent1>
      <a:accent2>
        <a:srgbClr val="EF7A24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A3AB87EF-B655-4FFF-8D05-F333AD7F2789}"/>
    </a:ext>
  </a:extLst>
</a:theme>
</file>

<file path=ppt/theme/theme3.xml><?xml version="1.0" encoding="utf-8"?>
<a:theme xmlns:a="http://schemas.openxmlformats.org/drawingml/2006/main" name="Ion Boardroom">
  <a:themeElements>
    <a:clrScheme name="Custom 2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EF7A24"/>
      </a:accent1>
      <a:accent2>
        <a:srgbClr val="EF7A24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A3AB87EF-B655-4FFF-8D05-F333AD7F2789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181</Words>
  <Application>Microsoft Office PowerPoint</Application>
  <PresentationFormat>Widescreen</PresentationFormat>
  <Paragraphs>37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</vt:i4>
      </vt:variant>
    </vt:vector>
  </HeadingPairs>
  <TitlesOfParts>
    <vt:vector size="14" baseType="lpstr">
      <vt:lpstr>Arial</vt:lpstr>
      <vt:lpstr>Calibri</vt:lpstr>
      <vt:lpstr>Calibri Light</vt:lpstr>
      <vt:lpstr>Century Gothic</vt:lpstr>
      <vt:lpstr>Roboto</vt:lpstr>
      <vt:lpstr>Wingdings 3</vt:lpstr>
      <vt:lpstr>Office Theme</vt:lpstr>
      <vt:lpstr>Ion Boardroom</vt:lpstr>
      <vt:lpstr>Ion Boardroom</vt:lpstr>
      <vt:lpstr>PowerPoint Presentation</vt:lpstr>
      <vt:lpstr>The Who</vt:lpstr>
      <vt:lpstr>The What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Who slide</dc:title>
  <dc:creator>Amy  Gaston</dc:creator>
  <cp:lastModifiedBy>Amy  Gaston</cp:lastModifiedBy>
  <cp:revision>1</cp:revision>
  <dcterms:created xsi:type="dcterms:W3CDTF">2023-09-14T03:06:59Z</dcterms:created>
  <dcterms:modified xsi:type="dcterms:W3CDTF">2023-09-15T12:54:15Z</dcterms:modified>
</cp:coreProperties>
</file>